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9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154f8d5087_9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154f8d5087_9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52ac41220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152ac41220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152ac41220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152ac41220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152ac41220_2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152ac41220_2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152ac4122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152ac4122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152ac41220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152ac41220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152ac41220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152ac41220_2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1523e9bb0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1523e9bb0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152ac41220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152ac41220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152ac41220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152ac41220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1523e9bb0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1523e9bb0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1523e9bb0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1523e9bb0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152a0f6729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152a0f6729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152a0f6729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152a0f6729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152a0f6729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152a0f6729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1523e9bb0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1523e9bb0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1523e9bb0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1523e9bb0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1523e9bb0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1523e9bb0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152ac41220_1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152ac41220_1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152ac41220_1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152ac41220_1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1523e9bb0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1523e9bb0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1523e9bb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1523e9bb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1523e9bb0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1523e9bb03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1523e9bb0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1523e9bb0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1523e9bb03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1523e9bb03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1523e9bb0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1523e9bb0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1523e9bb0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1523e9bb0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1523e9bb03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1523e9bb03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1523e9bb03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1523e9bb03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1523e9bb03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1523e9bb03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152ac4122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152ac4122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152ac4122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152ac4122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1523e9bb0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1523e9bb0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1523e9bb03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1523e9bb03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523e9bb03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1523e9bb03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1523e9bb0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1523e9bb0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1523e9bb03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1523e9bb03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1523e9bb03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1523e9bb03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1523e9bb03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1523e9bb03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1523e9bb0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1523e9bb0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1523e9bb0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1523e9bb03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1523e9bb03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21523e9bb03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1523e9bb0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1523e9bb03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1523e9bb0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1523e9bb0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1523e9bb03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1523e9bb03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152ac4122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152ac4122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152ac4122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2152ac4122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152ac4122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152ac4122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1523e9bb03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1523e9bb03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1523e9bb03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1523e9bb03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1523e9bb03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21523e9bb03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1523e9bb03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1523e9bb03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1523e9bb03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1523e9bb03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1523e9bb03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21523e9bb03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152ac4122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152ac4122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1523e9bb0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21523e9bb0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1523e9bb03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1523e9bb03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1523e9bb0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1523e9bb03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1523e9bb0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1523e9bb03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152ac4122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2152ac4122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1523e9bb03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21523e9bb03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1523e9bb03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21523e9bb03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1523e9bb0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1523e9bb0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1523e9bb03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1523e9bb03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1523e9bb03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21523e9bb03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152ac41220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152ac41220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1523e9bb03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21523e9bb03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153997a399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2153997a399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154802dc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2154802dc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153997a399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2153997a399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1523e9bb03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21523e9bb03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1523e9bb03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21523e9bb03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1523e9bb03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21523e9bb03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1523e9bb0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21523e9bb03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1523e9bb03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21523e9bb03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21523e9bb03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21523e9bb03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152ac41220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152ac41220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21523e9bb03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21523e9bb03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21523e9bb03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21523e9bb03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1523e9bb03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1523e9bb03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21523e9bb03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21523e9bb03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e98117fed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2e98117fed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e98117fed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2e98117fed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21523e9bb0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21523e9bb0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21523e9bb03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21523e9bb03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154f8d5087_5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2154f8d5087_5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21523e9bb03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21523e9bb03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152ac41220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152ac41220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1523e9bb03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1523e9bb03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2e98117fed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2e98117fed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21523e9bb03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21523e9bb03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1523e9bb03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21523e9bb03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e98117fed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2e98117fed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21523e9bb03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21523e9bb03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21523e9bb0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21523e9bb0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21523e9bb03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21523e9bb03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1">
  <p:cSld name="TITLE_AND_BODY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920">
                <a:solidFill>
                  <a:schemeClr val="lt1"/>
                </a:solidFill>
              </a:rPr>
              <a:t>Objetivo principal del sistema</a:t>
            </a:r>
            <a:endParaRPr sz="3920">
              <a:solidFill>
                <a:schemeClr val="lt1"/>
              </a:solidFill>
            </a:endParaRPr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651725" y="1152475"/>
            <a:ext cx="7728600" cy="26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2400">
                <a:solidFill>
                  <a:schemeClr val="lt1"/>
                </a:solidFill>
              </a:rPr>
              <a:t>Recopilar, de una forma eficaz y eficiente, la información referente a los eventos que podrían afectar la consecución de objetivos, procesos y otros de la unidad, en concordancia con lo establecido en la Ley General de Control Interno No 8292 y las directrices del SEVRI.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625" y="3548275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625" y="3700675"/>
            <a:ext cx="413275" cy="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/>
          <p:nvPr/>
        </p:nvSpPr>
        <p:spPr>
          <a:xfrm>
            <a:off x="73150" y="2497250"/>
            <a:ext cx="914400" cy="370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oogle Shape;131;p24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250" y="262537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252" y="262536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325" y="2571750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7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325" y="257175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7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327" y="2571744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 title="cli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7977" y="2932844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7975" y="293285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325" y="2571750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9" title="Screenshot_2024-06-25_10-22-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/>
          <p:nvPr/>
        </p:nvSpPr>
        <p:spPr>
          <a:xfrm>
            <a:off x="341875" y="4067200"/>
            <a:ext cx="13707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" name="Google Shape;166;p29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7975" y="2932850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920">
                <a:solidFill>
                  <a:schemeClr val="lt1"/>
                </a:solidFill>
              </a:rPr>
              <a:t>Inserción de registros</a:t>
            </a:r>
            <a:endParaRPr sz="39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1" title="Screenshot_2024-06-25_10-12-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1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4400" y="325535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1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4602" y="3255344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1"/>
          <p:cNvSpPr/>
          <p:nvPr/>
        </p:nvSpPr>
        <p:spPr>
          <a:xfrm>
            <a:off x="252625" y="3271367"/>
            <a:ext cx="1288500" cy="183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4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 title="cli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9734" y="3304401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2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1375" y="330397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/>
          <p:nvPr/>
        </p:nvSpPr>
        <p:spPr>
          <a:xfrm>
            <a:off x="2913575" y="2673700"/>
            <a:ext cx="5640900" cy="168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2"/>
          <p:cNvSpPr/>
          <p:nvPr/>
        </p:nvSpPr>
        <p:spPr>
          <a:xfrm>
            <a:off x="4422275" y="2673700"/>
            <a:ext cx="4132200" cy="168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 title="Screenshot_2024-06-25_08-57-1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/>
          <p:nvPr/>
        </p:nvSpPr>
        <p:spPr>
          <a:xfrm>
            <a:off x="8589993" y="2830212"/>
            <a:ext cx="449700" cy="450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oogle Shape;64;p15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6675" y="3018825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3" title="Screenshot_2024-06-25_10-15-4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3"/>
          <p:cNvSpPr/>
          <p:nvPr/>
        </p:nvSpPr>
        <p:spPr>
          <a:xfrm>
            <a:off x="103225" y="4007875"/>
            <a:ext cx="2148000" cy="340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" name="Google Shape;197;p33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8013" y="465120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3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8005" y="465403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3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4" title="Screenshot_2024-06-26_10-02-5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4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8275" y="4020125"/>
            <a:ext cx="413275" cy="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4"/>
          <p:cNvSpPr/>
          <p:nvPr/>
        </p:nvSpPr>
        <p:spPr>
          <a:xfrm>
            <a:off x="2945800" y="2481200"/>
            <a:ext cx="413400" cy="1952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5" title="Screenshot_2024-06-26_10-03-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5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6350" y="45778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5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8275" y="40201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5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8280" y="4020135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6" title="Screenshot_2024-06-26_10-03-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6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375" y="324580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6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380" y="3245810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7" title="Screenshot_2024-06-25_10-52-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7"/>
          <p:cNvSpPr/>
          <p:nvPr/>
        </p:nvSpPr>
        <p:spPr>
          <a:xfrm>
            <a:off x="380500" y="4240950"/>
            <a:ext cx="13515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7"/>
          <p:cNvSpPr/>
          <p:nvPr/>
        </p:nvSpPr>
        <p:spPr>
          <a:xfrm>
            <a:off x="2817425" y="1751000"/>
            <a:ext cx="5970000" cy="314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0" name="Google Shape;230;p37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588" y="356680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7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213" y="3398225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8" title="Screenshot_2024-06-25_10-52-3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8"/>
          <p:cNvSpPr/>
          <p:nvPr/>
        </p:nvSpPr>
        <p:spPr>
          <a:xfrm>
            <a:off x="335425" y="4382550"/>
            <a:ext cx="14415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8"/>
          <p:cNvSpPr/>
          <p:nvPr/>
        </p:nvSpPr>
        <p:spPr>
          <a:xfrm>
            <a:off x="2817425" y="1751000"/>
            <a:ext cx="5970000" cy="314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0" name="Google Shape;240;p38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588" y="356680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8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7913" y="3751300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9" title="Screenshot_2024-06-25_14-04-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9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9" name="Google Shape;249;p39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7913" y="375130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9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7917" y="3751310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920">
                <a:solidFill>
                  <a:schemeClr val="lt1"/>
                </a:solidFill>
              </a:rPr>
              <a:t>Ayudas</a:t>
            </a:r>
            <a:endParaRPr sz="392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9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1" title="Screenshot_2024-06-25_14-04-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1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4938" y="893188"/>
            <a:ext cx="3581025" cy="3581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41"/>
          <p:cNvGrpSpPr/>
          <p:nvPr/>
        </p:nvGrpSpPr>
        <p:grpSpPr>
          <a:xfrm>
            <a:off x="3996925" y="2495150"/>
            <a:ext cx="1331950" cy="1035025"/>
            <a:chOff x="3996925" y="2495150"/>
            <a:chExt cx="1331950" cy="1035025"/>
          </a:xfrm>
        </p:grpSpPr>
        <p:sp>
          <p:nvSpPr>
            <p:cNvPr id="265" name="Google Shape;265;p41"/>
            <p:cNvSpPr/>
            <p:nvPr/>
          </p:nvSpPr>
          <p:spPr>
            <a:xfrm>
              <a:off x="4863575" y="2495150"/>
              <a:ext cx="465300" cy="3771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1"/>
            <p:cNvSpPr/>
            <p:nvPr/>
          </p:nvSpPr>
          <p:spPr>
            <a:xfrm>
              <a:off x="3996925" y="3153075"/>
              <a:ext cx="465300" cy="3771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7" name="Google Shape;267;p41" title="arro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4388" y="257175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1" title="click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94392" y="2571744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2" title="Screenshot_2024-06-25_14-04-5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2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6563" y="2287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6555" y="228719"/>
            <a:ext cx="413275" cy="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2"/>
          <p:cNvSpPr/>
          <p:nvPr/>
        </p:nvSpPr>
        <p:spPr>
          <a:xfrm>
            <a:off x="368000" y="1702850"/>
            <a:ext cx="1109400" cy="3288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2"/>
          <p:cNvSpPr/>
          <p:nvPr/>
        </p:nvSpPr>
        <p:spPr>
          <a:xfrm>
            <a:off x="1276800" y="1702850"/>
            <a:ext cx="2166600" cy="3288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2"/>
          <p:cNvSpPr/>
          <p:nvPr/>
        </p:nvSpPr>
        <p:spPr>
          <a:xfrm>
            <a:off x="3347025" y="1702850"/>
            <a:ext cx="2077500" cy="3288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2"/>
          <p:cNvSpPr txBox="1"/>
          <p:nvPr/>
        </p:nvSpPr>
        <p:spPr>
          <a:xfrm>
            <a:off x="1326000" y="228725"/>
            <a:ext cx="6475500" cy="48387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chemeClr val="dk2"/>
                </a:solidFill>
              </a:rPr>
              <a:t>Acción Social</a:t>
            </a:r>
            <a:endParaRPr sz="21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chemeClr val="dk2"/>
                </a:solidFill>
              </a:rPr>
              <a:t>Administración y/o dirección</a:t>
            </a:r>
            <a:endParaRPr sz="21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chemeClr val="dk2"/>
                </a:solidFill>
              </a:rPr>
              <a:t>Docencia y/o Academia</a:t>
            </a:r>
            <a:endParaRPr sz="21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chemeClr val="dk2"/>
                </a:solidFill>
              </a:rPr>
              <a:t>Divulgación</a:t>
            </a:r>
            <a:endParaRPr sz="21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chemeClr val="dk2"/>
                </a:solidFill>
              </a:rPr>
              <a:t>Infraestructura</a:t>
            </a:r>
            <a:endParaRPr sz="21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chemeClr val="dk2"/>
                </a:solidFill>
              </a:rPr>
              <a:t>Intercambio en el exterior</a:t>
            </a:r>
            <a:endParaRPr sz="21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chemeClr val="dk2"/>
                </a:solidFill>
              </a:rPr>
              <a:t>Investigación</a:t>
            </a:r>
            <a:endParaRPr sz="21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chemeClr val="dk2"/>
                </a:solidFill>
              </a:rPr>
              <a:t>Normativa y política</a:t>
            </a:r>
            <a:endParaRPr sz="21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chemeClr val="dk2"/>
                </a:solidFill>
              </a:rPr>
              <a:t>Seguridad</a:t>
            </a:r>
            <a:endParaRPr sz="21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chemeClr val="dk2"/>
                </a:solidFill>
              </a:rPr>
              <a:t>Tecnologías de información</a:t>
            </a:r>
            <a:endParaRPr sz="21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chemeClr val="dk2"/>
                </a:solidFill>
              </a:rPr>
              <a:t>Vida Estudiantil</a:t>
            </a:r>
            <a:endParaRPr sz="21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100">
                <a:solidFill>
                  <a:schemeClr val="dk2"/>
                </a:solidFill>
              </a:rPr>
              <a:t>Vínculo externo</a:t>
            </a:r>
            <a:endParaRPr sz="21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title="Screenshot_2024-06-25_09-12-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6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6675" y="3018825"/>
            <a:ext cx="413275" cy="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/>
          <p:nvPr/>
        </p:nvSpPr>
        <p:spPr>
          <a:xfrm>
            <a:off x="7203800" y="2891000"/>
            <a:ext cx="1410300" cy="340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" name="Google Shape;72;p16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2755" y="302166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3" title="Screenshot_2024-06-25_14-05-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3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7" name="Google Shape;287;p43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9705" y="2908794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3" title="arro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9700" y="2908800"/>
            <a:ext cx="413275" cy="413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" name="Google Shape;289;p43"/>
          <p:cNvGrpSpPr/>
          <p:nvPr/>
        </p:nvGrpSpPr>
        <p:grpSpPr>
          <a:xfrm>
            <a:off x="2695025" y="2868450"/>
            <a:ext cx="6138000" cy="958300"/>
            <a:chOff x="2695025" y="2868450"/>
            <a:chExt cx="6138000" cy="958300"/>
          </a:xfrm>
        </p:grpSpPr>
        <p:sp>
          <p:nvSpPr>
            <p:cNvPr id="290" name="Google Shape;290;p43"/>
            <p:cNvSpPr/>
            <p:nvPr/>
          </p:nvSpPr>
          <p:spPr>
            <a:xfrm>
              <a:off x="2695025" y="2868450"/>
              <a:ext cx="6138000" cy="3405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3"/>
            <p:cNvSpPr/>
            <p:nvPr/>
          </p:nvSpPr>
          <p:spPr>
            <a:xfrm>
              <a:off x="2695025" y="3486250"/>
              <a:ext cx="6138000" cy="3405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4" title="Screenshot_2024-06-25_14-05-4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4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7592" y="1994094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 title="arro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7588" y="1994100"/>
            <a:ext cx="413275" cy="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4"/>
          <p:cNvSpPr/>
          <p:nvPr/>
        </p:nvSpPr>
        <p:spPr>
          <a:xfrm>
            <a:off x="321900" y="4374900"/>
            <a:ext cx="1500600" cy="23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Google Shape;301;p44" title="arro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9700" y="2908800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5" title="Screenshot_2024-06-25_14-07-4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5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" name="Google Shape;309;p45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0617" y="3550744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5" title="arro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80613" y="355075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5" title="arro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7588" y="1994100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6" title="Screenshot_2024-06-25_14-07-5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6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9" name="Google Shape;319;p46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9863" y="40723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6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9867" y="4072319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6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0613" y="3550750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7" title="Screenshot_2024-06-25_14-12-4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7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9" name="Google Shape;329;p47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9863" y="40723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7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4638" y="35587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7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04630" y="3558719"/>
            <a:ext cx="413275" cy="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7"/>
          <p:cNvSpPr/>
          <p:nvPr/>
        </p:nvSpPr>
        <p:spPr>
          <a:xfrm>
            <a:off x="2137975" y="980450"/>
            <a:ext cx="5757048" cy="2578284"/>
          </a:xfrm>
          <a:prstGeom prst="cloud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/>
              <a:t>Pero… identificamos un evento que no está en el portafolio, ¿cómo lo registro?</a:t>
            </a:r>
            <a:endParaRPr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8" title="Screenshot_2024-06-25_14-13-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8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4638" y="35587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8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0567" y="4232694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8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0563" y="4232700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9" title="Screenshot_2024-06-25_14-18-3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9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9" name="Google Shape;349;p49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0588" y="4232700"/>
            <a:ext cx="413275" cy="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9"/>
          <p:cNvSpPr/>
          <p:nvPr/>
        </p:nvSpPr>
        <p:spPr>
          <a:xfrm>
            <a:off x="2905675" y="4358850"/>
            <a:ext cx="38355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49"/>
          <p:cNvSpPr/>
          <p:nvPr/>
        </p:nvSpPr>
        <p:spPr>
          <a:xfrm>
            <a:off x="2711075" y="3941600"/>
            <a:ext cx="6020100" cy="842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0" title="Screenshot_2024-06-25_14-19-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0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9" name="Google Shape;359;p50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1060" y="1624893"/>
            <a:ext cx="413275" cy="413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50"/>
          <p:cNvGrpSpPr/>
          <p:nvPr/>
        </p:nvGrpSpPr>
        <p:grpSpPr>
          <a:xfrm>
            <a:off x="3083639" y="1536627"/>
            <a:ext cx="2944625" cy="3325450"/>
            <a:chOff x="3082175" y="1528600"/>
            <a:chExt cx="2944625" cy="3325450"/>
          </a:xfrm>
        </p:grpSpPr>
        <p:sp>
          <p:nvSpPr>
            <p:cNvPr id="361" name="Google Shape;361;p50"/>
            <p:cNvSpPr/>
            <p:nvPr/>
          </p:nvSpPr>
          <p:spPr>
            <a:xfrm>
              <a:off x="3499450" y="3113000"/>
              <a:ext cx="465300" cy="3771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0"/>
            <p:cNvSpPr/>
            <p:nvPr/>
          </p:nvSpPr>
          <p:spPr>
            <a:xfrm>
              <a:off x="3082175" y="1528600"/>
              <a:ext cx="465300" cy="3771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0"/>
            <p:cNvSpPr/>
            <p:nvPr/>
          </p:nvSpPr>
          <p:spPr>
            <a:xfrm>
              <a:off x="3162350" y="4476950"/>
              <a:ext cx="465300" cy="3771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0"/>
            <p:cNvSpPr/>
            <p:nvPr/>
          </p:nvSpPr>
          <p:spPr>
            <a:xfrm>
              <a:off x="5561500" y="4476950"/>
              <a:ext cx="465300" cy="3771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5" name="Google Shape;365;p50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1055" y="1624907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1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1485" y="24471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1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1480" y="244732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52" title="Screenshot_2024-06-25_14-19-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2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0" name="Google Shape;380;p52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1485" y="24471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2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7810" y="176921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2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67805" y="176921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2725" y="348775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2716" y="3487744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3517525" y="2615275"/>
            <a:ext cx="1140375" cy="1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3517525" y="3141000"/>
            <a:ext cx="1140375" cy="1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3" title="Screenshot_2024-06-25_14-22-5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3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0" name="Google Shape;390;p53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6135" y="228286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3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7810" y="176921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3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6130" y="228286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54" title="Screenshot_2024-06-25_14-23-0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4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0" name="Google Shape;400;p54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6135" y="2282868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5" title="Screenshot_2024-06-25_14-23-3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5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8" name="Google Shape;408;p55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4610" y="2571756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5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6135" y="2282868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56" title="Screenshot_2024-06-25_14-23-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6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7" name="Google Shape;417;p56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8810" y="3229731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57" title="Screenshot_2024-06-25_14-24-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7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5" name="Google Shape;425;p57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4835" y="2968981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7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4830" y="296896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58" title="Screenshot_2024-06-25_14-24-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8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4" name="Google Shape;434;p58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4910" y="3261831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8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4905" y="3261819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8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4135" y="3622881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8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4180" y="363496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59" title="Screenshot_2024-06-25_14-24-3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9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5" name="Google Shape;445;p59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4185" y="3634981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60" title="Screenshot_2024-06-25_14-24-3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60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3" name="Google Shape;453;p60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0835" y="3771381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0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0830" y="377136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61" title="Screenshot_2024-06-25_14-26-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61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1"/>
          <p:cNvSpPr/>
          <p:nvPr/>
        </p:nvSpPr>
        <p:spPr>
          <a:xfrm>
            <a:off x="2743175" y="2489225"/>
            <a:ext cx="6020100" cy="842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1"/>
          <p:cNvSpPr/>
          <p:nvPr/>
        </p:nvSpPr>
        <p:spPr>
          <a:xfrm>
            <a:off x="2897650" y="2858325"/>
            <a:ext cx="3338100" cy="13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62" title="Screenshot_2024-06-25_14-29-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2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2"/>
          <p:cNvSpPr/>
          <p:nvPr/>
        </p:nvSpPr>
        <p:spPr>
          <a:xfrm>
            <a:off x="2894700" y="3901475"/>
            <a:ext cx="3541500" cy="13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 title="Screenshot_2024-06-25_10-12-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/>
          <p:nvPr/>
        </p:nvSpPr>
        <p:spPr>
          <a:xfrm>
            <a:off x="120675" y="640800"/>
            <a:ext cx="8854500" cy="915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8"/>
          <p:cNvSpPr/>
          <p:nvPr/>
        </p:nvSpPr>
        <p:spPr>
          <a:xfrm>
            <a:off x="2580900" y="1556700"/>
            <a:ext cx="6394200" cy="3324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8"/>
          <p:cNvSpPr/>
          <p:nvPr/>
        </p:nvSpPr>
        <p:spPr>
          <a:xfrm>
            <a:off x="120675" y="1556700"/>
            <a:ext cx="2460000" cy="3324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/>
          <p:nvPr/>
        </p:nvSpPr>
        <p:spPr>
          <a:xfrm>
            <a:off x="120675" y="2133600"/>
            <a:ext cx="2148000" cy="340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/>
          <p:nvPr/>
        </p:nvSpPr>
        <p:spPr>
          <a:xfrm>
            <a:off x="136425" y="2893300"/>
            <a:ext cx="2428500" cy="13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2725" y="3487750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63" title="Screenshot_2024-06-25_14-29-3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63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9" name="Google Shape;479;p63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3110" y="2426343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3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3105" y="2426357"/>
            <a:ext cx="413275" cy="413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63"/>
          <p:cNvGrpSpPr/>
          <p:nvPr/>
        </p:nvGrpSpPr>
        <p:grpSpPr>
          <a:xfrm>
            <a:off x="3164889" y="2359177"/>
            <a:ext cx="2851136" cy="377104"/>
            <a:chOff x="3164889" y="2359177"/>
            <a:chExt cx="2851136" cy="377104"/>
          </a:xfrm>
        </p:grpSpPr>
        <p:sp>
          <p:nvSpPr>
            <p:cNvPr id="482" name="Google Shape;482;p63"/>
            <p:cNvSpPr/>
            <p:nvPr/>
          </p:nvSpPr>
          <p:spPr>
            <a:xfrm>
              <a:off x="5550725" y="2359181"/>
              <a:ext cx="465300" cy="3771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3"/>
            <p:cNvSpPr/>
            <p:nvPr/>
          </p:nvSpPr>
          <p:spPr>
            <a:xfrm>
              <a:off x="3164889" y="2359177"/>
              <a:ext cx="465300" cy="3771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64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3110" y="2426343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65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2835" y="219693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5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2830" y="219694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66" title="Screenshot_2024-06-25_14-29-3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66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4" name="Google Shape;504;p66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0660" y="2907793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67" title="Screenshot_2024-06-25_14-29-4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67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" name="Google Shape;512;p67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0642" y="2907807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7" title="arro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0660" y="2907793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67" title="arro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8887" y="2807518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68" title="Screenshot_2024-06-25_14-29-5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68"/>
          <p:cNvSpPr/>
          <p:nvPr/>
        </p:nvSpPr>
        <p:spPr>
          <a:xfrm>
            <a:off x="335450" y="4408300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2" name="Google Shape;522;p68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8937" y="280751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8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8930" y="2807532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68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2655" y="3409194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8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2662" y="3409193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69" title="Screenshot_2024-06-25_14-30-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9"/>
          <p:cNvSpPr/>
          <p:nvPr/>
        </p:nvSpPr>
        <p:spPr>
          <a:xfrm>
            <a:off x="322575" y="4575614"/>
            <a:ext cx="1435200" cy="17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3" name="Google Shape;533;p69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637" y="3901468"/>
            <a:ext cx="413275" cy="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69"/>
          <p:cNvSpPr/>
          <p:nvPr/>
        </p:nvSpPr>
        <p:spPr>
          <a:xfrm>
            <a:off x="362600" y="3885461"/>
            <a:ext cx="2376600" cy="247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70" title="Screenshot_2024-06-25_14-30-4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70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637" y="390146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70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630" y="3901469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70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4687" y="4069968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71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662" y="3893493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1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6655" y="3893494"/>
            <a:ext cx="413275" cy="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71"/>
          <p:cNvSpPr/>
          <p:nvPr/>
        </p:nvSpPr>
        <p:spPr>
          <a:xfrm>
            <a:off x="3555650" y="3508225"/>
            <a:ext cx="1833600" cy="24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1"/>
          <p:cNvSpPr/>
          <p:nvPr/>
        </p:nvSpPr>
        <p:spPr>
          <a:xfrm>
            <a:off x="4975925" y="3508225"/>
            <a:ext cx="413400" cy="798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3" name="Google Shape;553;p71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212" y="405622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71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205" y="405621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72" title="Screenshot_2024-06-26_13-45-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72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212" y="405622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2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2912" y="4232703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72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2905" y="4232694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920">
                <a:solidFill>
                  <a:schemeClr val="lt1"/>
                </a:solidFill>
              </a:rPr>
              <a:t>Visualización del árbol</a:t>
            </a:r>
            <a:endParaRPr sz="39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73" title="Screenshot_2024-06-26_13-45-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3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2912" y="4232703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3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00562" y="313332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73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0555" y="313331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74" title="Screenshot_2024-06-26_13-45-5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4" title="cli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0792" y="2158469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74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0812" y="215847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74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0562" y="3133328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75" title="Screenshot_2024-06-26_13-47-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5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5262" y="3787853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5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5255" y="3787844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75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0812" y="2158478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76" title="Screenshot_2024-06-26_13-47-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76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5262" y="3787853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6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5087" y="414327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6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5080" y="4143269"/>
            <a:ext cx="413275" cy="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76"/>
          <p:cNvSpPr/>
          <p:nvPr/>
        </p:nvSpPr>
        <p:spPr>
          <a:xfrm>
            <a:off x="2668625" y="4309500"/>
            <a:ext cx="815400" cy="207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77" title="Screenshot_2024-06-26_13-47-3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7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5087" y="4143278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78" title="Screenshot_2024-06-26_13-48-5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78"/>
          <p:cNvSpPr/>
          <p:nvPr/>
        </p:nvSpPr>
        <p:spPr>
          <a:xfrm>
            <a:off x="2897650" y="3131150"/>
            <a:ext cx="4308900" cy="13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8" name="Google Shape;608;p78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2262" y="360567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78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2255" y="360566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7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79" title="Screenshot_2024-06-26_13-49-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79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2262" y="360567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79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5712" y="4464203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79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5705" y="4464194"/>
            <a:ext cx="413275" cy="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79"/>
          <p:cNvSpPr/>
          <p:nvPr/>
        </p:nvSpPr>
        <p:spPr>
          <a:xfrm>
            <a:off x="4766461" y="3757025"/>
            <a:ext cx="815400" cy="207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80" title="Screenshot_2024-06-26_13-49-3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80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5712" y="4464203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80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8962" y="358147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80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8955" y="358146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81" title="Screenshot_2024-06-26_13-49-4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81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8962" y="358147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1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9937" y="457782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81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9930" y="457781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82" title="Screenshot_2024-06-26_13-50-2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82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9937" y="457782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82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0462" y="423272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82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0455" y="423271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75" y="2559875"/>
            <a:ext cx="66675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5625" y="3243475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83" title="Screenshot_2024-06-26_13-50-3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83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0462" y="4232728"/>
            <a:ext cx="413275" cy="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83"/>
          <p:cNvSpPr/>
          <p:nvPr/>
        </p:nvSpPr>
        <p:spPr>
          <a:xfrm>
            <a:off x="882250" y="4401900"/>
            <a:ext cx="1759800" cy="207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83"/>
          <p:cNvGrpSpPr/>
          <p:nvPr/>
        </p:nvGrpSpPr>
        <p:grpSpPr>
          <a:xfrm>
            <a:off x="281975" y="3081000"/>
            <a:ext cx="1497075" cy="1359625"/>
            <a:chOff x="281975" y="3081000"/>
            <a:chExt cx="1497075" cy="1359625"/>
          </a:xfrm>
        </p:grpSpPr>
        <p:sp>
          <p:nvSpPr>
            <p:cNvPr id="651" name="Google Shape;651;p83"/>
            <p:cNvSpPr/>
            <p:nvPr/>
          </p:nvSpPr>
          <p:spPr>
            <a:xfrm>
              <a:off x="281975" y="3081000"/>
              <a:ext cx="1016100" cy="2079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3"/>
            <p:cNvSpPr/>
            <p:nvPr/>
          </p:nvSpPr>
          <p:spPr>
            <a:xfrm>
              <a:off x="562500" y="3577700"/>
              <a:ext cx="1016100" cy="2079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3"/>
            <p:cNvSpPr/>
            <p:nvPr/>
          </p:nvSpPr>
          <p:spPr>
            <a:xfrm>
              <a:off x="762950" y="4232725"/>
              <a:ext cx="1016100" cy="2079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4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920">
                <a:solidFill>
                  <a:schemeClr val="lt1"/>
                </a:solidFill>
              </a:rPr>
              <a:t>Edición de registros durante el proceso.</a:t>
            </a:r>
            <a:endParaRPr sz="392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9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85" title="Screenshot_2024-06-26_13-50-3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85"/>
          <p:cNvSpPr/>
          <p:nvPr/>
        </p:nvSpPr>
        <p:spPr>
          <a:xfrm>
            <a:off x="196425" y="3700875"/>
            <a:ext cx="2682300" cy="272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85"/>
          <p:cNvSpPr/>
          <p:nvPr/>
        </p:nvSpPr>
        <p:spPr>
          <a:xfrm>
            <a:off x="453275" y="4350775"/>
            <a:ext cx="2682300" cy="272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6" name="Google Shape;666;p85" title="cli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5467" y="3759369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85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5463" y="3759375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86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5463" y="3759375"/>
            <a:ext cx="413275" cy="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86"/>
          <p:cNvSpPr/>
          <p:nvPr/>
        </p:nvSpPr>
        <p:spPr>
          <a:xfrm>
            <a:off x="2923625" y="3219300"/>
            <a:ext cx="3806100" cy="11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225" y="3776162"/>
            <a:ext cx="1969350" cy="1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87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5463" y="3759375"/>
            <a:ext cx="413275" cy="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87"/>
          <p:cNvSpPr/>
          <p:nvPr/>
        </p:nvSpPr>
        <p:spPr>
          <a:xfrm>
            <a:off x="2893225" y="3207150"/>
            <a:ext cx="595800" cy="133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7964" y="3757253"/>
            <a:ext cx="93650" cy="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88" title="arr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1313" y="371450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88" title="cli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91317" y="3714494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89"/>
          <p:cNvSpPr/>
          <p:nvPr/>
        </p:nvSpPr>
        <p:spPr>
          <a:xfrm>
            <a:off x="2926876" y="1972950"/>
            <a:ext cx="3380400" cy="158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89"/>
          <p:cNvSpPr/>
          <p:nvPr/>
        </p:nvSpPr>
        <p:spPr>
          <a:xfrm>
            <a:off x="2921515" y="3013000"/>
            <a:ext cx="3437100" cy="158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90"/>
          <p:cNvSpPr/>
          <p:nvPr/>
        </p:nvSpPr>
        <p:spPr>
          <a:xfrm>
            <a:off x="2926876" y="1972950"/>
            <a:ext cx="3380400" cy="158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0"/>
          <p:cNvSpPr/>
          <p:nvPr/>
        </p:nvSpPr>
        <p:spPr>
          <a:xfrm>
            <a:off x="2921515" y="3013000"/>
            <a:ext cx="3437100" cy="158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91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9638" y="3499875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92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9638" y="349987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92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6613" y="349987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92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9630" y="349986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625" y="3243475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93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6613" y="349987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93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388" y="42055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93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3380" y="4205519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93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6617" y="349986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94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388" y="42055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94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0180" y="3737369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94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0175" y="3737375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95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0188" y="3737375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96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0188" y="3737375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97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920">
                <a:solidFill>
                  <a:schemeClr val="lt1"/>
                </a:solidFill>
              </a:rPr>
              <a:t>Reportes</a:t>
            </a:r>
            <a:endParaRPr sz="392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9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98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7913" y="132370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98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7917" y="1323694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99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7913" y="132370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99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0838" y="24815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99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0830" y="248151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01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920">
                <a:solidFill>
                  <a:schemeClr val="lt1"/>
                </a:solidFill>
              </a:rPr>
              <a:t>Seguimiento </a:t>
            </a:r>
            <a:endParaRPr sz="392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92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920">
                <a:solidFill>
                  <a:schemeClr val="lt1"/>
                </a:solidFill>
              </a:rPr>
              <a:t>…desde el correo electrónico.</a:t>
            </a:r>
            <a:endParaRPr sz="392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9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59354"/>
            <a:ext cx="8839200" cy="1824792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2"/>
          <p:cNvSpPr/>
          <p:nvPr/>
        </p:nvSpPr>
        <p:spPr>
          <a:xfrm>
            <a:off x="2207250" y="3092350"/>
            <a:ext cx="3017400" cy="272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4" name="Google Shape;784;p102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6538" y="3092338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02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6542" y="3092332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625" y="3395875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103"/>
          <p:cNvSpPr/>
          <p:nvPr/>
        </p:nvSpPr>
        <p:spPr>
          <a:xfrm>
            <a:off x="308875" y="1365950"/>
            <a:ext cx="1020000" cy="272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3"/>
          <p:cNvSpPr/>
          <p:nvPr/>
        </p:nvSpPr>
        <p:spPr>
          <a:xfrm>
            <a:off x="308875" y="1703575"/>
            <a:ext cx="8282700" cy="700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3"/>
          <p:cNvSpPr/>
          <p:nvPr/>
        </p:nvSpPr>
        <p:spPr>
          <a:xfrm>
            <a:off x="308875" y="2404375"/>
            <a:ext cx="4049100" cy="390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3"/>
          <p:cNvSpPr/>
          <p:nvPr/>
        </p:nvSpPr>
        <p:spPr>
          <a:xfrm>
            <a:off x="4661525" y="2404375"/>
            <a:ext cx="1992000" cy="390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3"/>
          <p:cNvSpPr/>
          <p:nvPr/>
        </p:nvSpPr>
        <p:spPr>
          <a:xfrm>
            <a:off x="308875" y="3560400"/>
            <a:ext cx="8361900" cy="1258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6" name="Google Shape;796;p103" title="cli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605" y="301676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04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920">
                <a:solidFill>
                  <a:schemeClr val="lt1"/>
                </a:solidFill>
              </a:rPr>
              <a:t>Seguimiento </a:t>
            </a:r>
            <a:endParaRPr sz="392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92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920">
                <a:solidFill>
                  <a:schemeClr val="lt1"/>
                </a:solidFill>
              </a:rPr>
              <a:t>…desde el sistema.</a:t>
            </a:r>
            <a:endParaRPr sz="392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9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Google Shape;806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105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9963" y="44156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05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9967" y="441561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106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9963" y="44156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106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1838" y="26048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106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1830" y="2604819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07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1838" y="26048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07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4113" y="1308625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108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4113" y="1308625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108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4738" y="1117050"/>
            <a:ext cx="413275" cy="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108" title="cli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4742" y="1117044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270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09" title="arr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4738" y="1117050"/>
            <a:ext cx="413275" cy="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</Words>
  <Application>Microsoft Office PowerPoint</Application>
  <PresentationFormat>Presentación en pantalla (16:9)</PresentationFormat>
  <Paragraphs>28</Paragraphs>
  <Slides>97</Slides>
  <Notes>97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97</vt:i4>
      </vt:variant>
    </vt:vector>
  </HeadingPairs>
  <TitlesOfParts>
    <vt:vector size="99" baseType="lpstr">
      <vt:lpstr>Arial</vt:lpstr>
      <vt:lpstr>Simple Light</vt:lpstr>
      <vt:lpstr>Objetivo principal del sistema</vt:lpstr>
      <vt:lpstr>Presentación de PowerPoint</vt:lpstr>
      <vt:lpstr>Presentación de PowerPoint</vt:lpstr>
      <vt:lpstr>Presentación de PowerPoint</vt:lpstr>
      <vt:lpstr>Presentación de PowerPoint</vt:lpstr>
      <vt:lpstr>Visualización del árbol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Inserción de registros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Ayudas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Edición de registros durante el proceso.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Reportes </vt:lpstr>
      <vt:lpstr>Presentación de PowerPoint</vt:lpstr>
      <vt:lpstr>Presentación de PowerPoint</vt:lpstr>
      <vt:lpstr>Presentación de PowerPoint</vt:lpstr>
      <vt:lpstr>Seguimiento   …desde el correo electrónico. </vt:lpstr>
      <vt:lpstr>Presentación de PowerPoint</vt:lpstr>
      <vt:lpstr>Presentación de PowerPoint</vt:lpstr>
      <vt:lpstr>Seguimiento   …desde el sistema.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César Picado</dc:creator>
  <cp:lastModifiedBy>César Picado</cp:lastModifiedBy>
  <cp:revision>1</cp:revision>
  <dcterms:modified xsi:type="dcterms:W3CDTF">2024-07-03T22:46:08Z</dcterms:modified>
</cp:coreProperties>
</file>